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26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A44AA-B0AE-4F51-AA43-749B8EE870EB}" type="datetimeFigureOut">
              <a:rPr kumimoji="1" lang="ja-JP" altLang="en-US" smtClean="0"/>
              <a:t>2013/4/19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32067-307D-47FD-8B51-2905E9EAEA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A44AA-B0AE-4F51-AA43-749B8EE870EB}" type="datetimeFigureOut">
              <a:rPr kumimoji="1" lang="ja-JP" altLang="en-US" smtClean="0"/>
              <a:t>2013/4/19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32067-307D-47FD-8B51-2905E9EAEA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A44AA-B0AE-4F51-AA43-749B8EE870EB}" type="datetimeFigureOut">
              <a:rPr kumimoji="1" lang="ja-JP" altLang="en-US" smtClean="0"/>
              <a:t>2013/4/19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32067-307D-47FD-8B51-2905E9EAEA5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A44AA-B0AE-4F51-AA43-749B8EE870EB}" type="datetimeFigureOut">
              <a:rPr kumimoji="1" lang="ja-JP" altLang="en-US" smtClean="0"/>
              <a:t>2013/4/19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32067-307D-47FD-8B51-2905E9EAEA5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A44AA-B0AE-4F51-AA43-749B8EE870EB}" type="datetimeFigureOut">
              <a:rPr kumimoji="1" lang="ja-JP" altLang="en-US" smtClean="0"/>
              <a:t>2013/4/19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32067-307D-47FD-8B51-2905E9EAEA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A44AA-B0AE-4F51-AA43-749B8EE870EB}" type="datetimeFigureOut">
              <a:rPr kumimoji="1" lang="ja-JP" altLang="en-US" smtClean="0"/>
              <a:t>2013/4/19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32067-307D-47FD-8B51-2905E9EAEA5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A44AA-B0AE-4F51-AA43-749B8EE870EB}" type="datetimeFigureOut">
              <a:rPr kumimoji="1" lang="ja-JP" altLang="en-US" smtClean="0"/>
              <a:t>2013/4/19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32067-307D-47FD-8B51-2905E9EAEA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A44AA-B0AE-4F51-AA43-749B8EE870EB}" type="datetimeFigureOut">
              <a:rPr kumimoji="1" lang="ja-JP" altLang="en-US" smtClean="0"/>
              <a:t>2013/4/19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32067-307D-47FD-8B51-2905E9EAEA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A44AA-B0AE-4F51-AA43-749B8EE870EB}" type="datetimeFigureOut">
              <a:rPr kumimoji="1" lang="ja-JP" altLang="en-US" smtClean="0"/>
              <a:t>2013/4/19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32067-307D-47FD-8B51-2905E9EAEA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A44AA-B0AE-4F51-AA43-749B8EE870EB}" type="datetimeFigureOut">
              <a:rPr kumimoji="1" lang="ja-JP" altLang="en-US" smtClean="0"/>
              <a:t>2013/4/19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32067-307D-47FD-8B51-2905E9EAEA5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A44AA-B0AE-4F51-AA43-749B8EE870EB}" type="datetimeFigureOut">
              <a:rPr kumimoji="1" lang="ja-JP" altLang="en-US" smtClean="0"/>
              <a:t>2013/4/19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32067-307D-47FD-8B51-2905E9EAEA5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7CAA44AA-B0AE-4F51-AA43-749B8EE870EB}" type="datetimeFigureOut">
              <a:rPr kumimoji="1" lang="ja-JP" altLang="en-US" smtClean="0"/>
              <a:t>2013/4/19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9F32067-307D-47FD-8B51-2905E9EAEA5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ja-JP" altLang="en-US" sz="6000" dirty="0"/>
              <a:t>統計学</a:t>
            </a:r>
            <a:r>
              <a:rPr lang="ja-JP" altLang="en-US" sz="6000" dirty="0" smtClean="0"/>
              <a:t>入門　４－１０章</a:t>
            </a:r>
            <a:endParaRPr kumimoji="1" lang="ja-JP" altLang="en-US" sz="60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555776" y="4869160"/>
            <a:ext cx="6400800" cy="665087"/>
          </a:xfrm>
        </p:spPr>
        <p:txBody>
          <a:bodyPr/>
          <a:lstStyle/>
          <a:p>
            <a:r>
              <a:rPr kumimoji="1" lang="ja-JP" altLang="en-US" dirty="0" smtClean="0"/>
              <a:t>チーム小樽　担当：いぬき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09674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正規分布と標準正規分布</a:t>
            </a:r>
            <a:endParaRPr kumimoji="1" lang="ja-JP" altLang="en-US" dirty="0"/>
          </a:p>
        </p:txBody>
      </p:sp>
      <p:pic>
        <p:nvPicPr>
          <p:cNvPr id="3074" name="Picture 2" descr="C:\Users\syoka\Downloads\532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613" y="1844824"/>
            <a:ext cx="7416823" cy="4715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855613" y="3501008"/>
            <a:ext cx="30934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/>
              <a:t>１</a:t>
            </a:r>
            <a:r>
              <a:rPr lang="en-US" altLang="ja-JP" sz="2800" dirty="0" smtClean="0"/>
              <a:t>σ</a:t>
            </a:r>
            <a:r>
              <a:rPr lang="ja-JP" altLang="en-US" sz="2800" dirty="0" smtClean="0"/>
              <a:t>区間＝６８％</a:t>
            </a:r>
            <a:endParaRPr lang="en-US" altLang="ja-JP" sz="2800" dirty="0" smtClean="0"/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300192" y="4866282"/>
            <a:ext cx="24763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２</a:t>
            </a:r>
            <a:r>
              <a:rPr kumimoji="1" lang="en-US" altLang="ja-JP" sz="2800" dirty="0" smtClean="0"/>
              <a:t>σ</a:t>
            </a:r>
            <a:r>
              <a:rPr kumimoji="1" lang="ja-JP" altLang="en-US" sz="2800" dirty="0" smtClean="0"/>
              <a:t>区間＝９５％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7950471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 smtClean="0"/>
              <a:t>あらゆる確率は正規分布で表せる</a:t>
            </a: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 smtClean="0"/>
              <a:t>１</a:t>
            </a:r>
            <a:r>
              <a:rPr kumimoji="1" lang="en-US" altLang="ja-JP" dirty="0" smtClean="0"/>
              <a:t>σ</a:t>
            </a:r>
            <a:r>
              <a:rPr kumimoji="1" lang="ja-JP" altLang="en-US" dirty="0" smtClean="0"/>
              <a:t>区間の正規分布　＝６８％　の確率で予測可能</a:t>
            </a:r>
            <a:endParaRPr kumimoji="1" lang="en-US" altLang="ja-JP" dirty="0" smtClean="0"/>
          </a:p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　　　　　　　　　　　　　　　　　　　　</a:t>
            </a:r>
            <a:r>
              <a:rPr kumimoji="1" lang="ja-JP" altLang="en-US" dirty="0" smtClean="0"/>
              <a:t>もっと予測率を上げよう</a:t>
            </a: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　９５％区間＝　－１．９６以上＋１．９６以下</a:t>
            </a:r>
            <a:endParaRPr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推定で予測しよう</a:t>
            </a:r>
            <a:endParaRPr kumimoji="1" lang="ja-JP" altLang="en-US" dirty="0"/>
          </a:p>
        </p:txBody>
      </p:sp>
      <p:sp>
        <p:nvSpPr>
          <p:cNvPr id="4" name="下矢印 3"/>
          <p:cNvSpPr/>
          <p:nvPr/>
        </p:nvSpPr>
        <p:spPr>
          <a:xfrm>
            <a:off x="3923928" y="4077072"/>
            <a:ext cx="1152128" cy="10081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角丸四角形 4"/>
          <p:cNvSpPr/>
          <p:nvPr/>
        </p:nvSpPr>
        <p:spPr>
          <a:xfrm>
            <a:off x="6732240" y="5748064"/>
            <a:ext cx="1512168" cy="561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732240" y="5748064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solidFill>
                  <a:srgbClr val="FFFF00"/>
                </a:solidFill>
              </a:rPr>
              <a:t>覚えてね！</a:t>
            </a:r>
            <a:endParaRPr kumimoji="1" lang="ja-JP" altLang="en-US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54724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2483768" y="3429000"/>
            <a:ext cx="3744416" cy="792088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 smtClean="0"/>
              <a:t>　エクセル問題演習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444208" y="6061938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正規分布表配布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03770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 smtClean="0"/>
              <a:t>－１．９６≦データ≦１．９６　に入っているか　ないか</a:t>
            </a: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 smtClean="0"/>
              <a:t>　入ってる→　仮説は棄却されない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入ってない→仮説は棄却される</a:t>
            </a:r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区間推定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425296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2843808" y="3501008"/>
            <a:ext cx="4536504" cy="1185581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 smtClean="0"/>
              <a:t>　ひたすら問題演習エクセル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259974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7755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「標準偏差」の復習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1560" y="2060848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標準偏差とは？</a:t>
            </a:r>
            <a:endParaRPr kumimoji="1" lang="en-US" altLang="ja-JP" dirty="0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11560" y="3429000"/>
            <a:ext cx="38884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平均点：　　　　　</a:t>
            </a:r>
            <a:r>
              <a:rPr kumimoji="1" lang="en-US" altLang="ja-JP" sz="3200" dirty="0" smtClean="0"/>
              <a:t>60</a:t>
            </a:r>
            <a:r>
              <a:rPr kumimoji="1" lang="ja-JP" altLang="en-US" sz="3200" dirty="0" smtClean="0"/>
              <a:t>点</a:t>
            </a:r>
            <a:endParaRPr lang="en-US" altLang="ja-JP" sz="3200" dirty="0"/>
          </a:p>
          <a:p>
            <a:r>
              <a:rPr kumimoji="1" lang="ja-JP" altLang="en-US" sz="3200" dirty="0" smtClean="0"/>
              <a:t>標準偏差</a:t>
            </a:r>
            <a:r>
              <a:rPr kumimoji="1" lang="en-US" altLang="ja-JP" sz="3200" dirty="0" smtClean="0"/>
              <a:t>S.D</a:t>
            </a:r>
            <a:r>
              <a:rPr kumimoji="1" lang="ja-JP" altLang="en-US" sz="3200" dirty="0" smtClean="0"/>
              <a:t>：　</a:t>
            </a:r>
            <a:r>
              <a:rPr kumimoji="1" lang="en-US" altLang="ja-JP" sz="3200" dirty="0" smtClean="0"/>
              <a:t>10</a:t>
            </a:r>
            <a:r>
              <a:rPr kumimoji="1" lang="ja-JP" altLang="en-US" sz="3200" dirty="0" smtClean="0"/>
              <a:t>点</a:t>
            </a:r>
            <a:endParaRPr kumimoji="1" lang="en-US" altLang="ja-JP" sz="3200" dirty="0" smtClean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00330" y="3429000"/>
            <a:ext cx="374441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平均点：　　　　</a:t>
            </a:r>
            <a:r>
              <a:rPr kumimoji="1" lang="en-US" altLang="ja-JP" sz="3200" dirty="0" smtClean="0"/>
              <a:t>50</a:t>
            </a:r>
            <a:r>
              <a:rPr kumimoji="1" lang="ja-JP" altLang="en-US" sz="3200" dirty="0" smtClean="0"/>
              <a:t>点</a:t>
            </a:r>
            <a:endParaRPr kumimoji="1" lang="en-US" altLang="ja-JP" sz="3200" dirty="0" smtClean="0"/>
          </a:p>
          <a:p>
            <a:r>
              <a:rPr lang="ja-JP" altLang="en-US" sz="3200" dirty="0" smtClean="0"/>
              <a:t>標準偏差</a:t>
            </a:r>
            <a:r>
              <a:rPr lang="en-US" altLang="ja-JP" sz="3200" dirty="0" smtClean="0"/>
              <a:t>S.D</a:t>
            </a:r>
            <a:r>
              <a:rPr lang="ja-JP" altLang="en-US" sz="3200" dirty="0" smtClean="0"/>
              <a:t>：</a:t>
            </a:r>
            <a:r>
              <a:rPr lang="en-US" altLang="ja-JP" sz="3200" dirty="0" smtClean="0"/>
              <a:t>30</a:t>
            </a:r>
            <a:r>
              <a:rPr lang="ja-JP" altLang="en-US" sz="3200" dirty="0" smtClean="0"/>
              <a:t>点</a:t>
            </a:r>
            <a:endParaRPr lang="en-US" altLang="ja-JP" sz="32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275856" y="2636912"/>
            <a:ext cx="280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どっちが安定？？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028102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標準偏差（応用）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1560" y="2420888"/>
            <a:ext cx="7488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データに一定数をプラスすると標準偏差は？？</a:t>
            </a:r>
            <a:endParaRPr kumimoji="1" lang="ja-JP" altLang="en-US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331640" y="3717032"/>
            <a:ext cx="67687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dirty="0" smtClean="0"/>
              <a:t>何も変わらない！！</a:t>
            </a:r>
            <a:endParaRPr kumimoji="1" lang="ja-JP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327421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フローチャート : 磁気ディスク 6"/>
          <p:cNvSpPr/>
          <p:nvPr/>
        </p:nvSpPr>
        <p:spPr>
          <a:xfrm>
            <a:off x="4716016" y="4005064"/>
            <a:ext cx="1274515" cy="144016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フローチャート : 磁気ディスク 4"/>
          <p:cNvSpPr/>
          <p:nvPr/>
        </p:nvSpPr>
        <p:spPr>
          <a:xfrm>
            <a:off x="1763688" y="4005064"/>
            <a:ext cx="1706563" cy="144016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252728"/>
          </a:xfrm>
        </p:spPr>
        <p:txBody>
          <a:bodyPr/>
          <a:lstStyle/>
          <a:p>
            <a:r>
              <a:rPr kumimoji="1" lang="ja-JP" altLang="en-US" dirty="0" smtClean="0"/>
              <a:t>身長の標準偏差は？</a:t>
            </a:r>
            <a:endParaRPr kumimoji="1" lang="ja-JP" altLang="en-US" dirty="0"/>
          </a:p>
        </p:txBody>
      </p:sp>
      <p:pic>
        <p:nvPicPr>
          <p:cNvPr id="1026" name="Picture 2" descr="C:\Program Files\Microsoft Office\MEDIA\CAGCAT10\j0285698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636912"/>
            <a:ext cx="1706563" cy="1824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Program Files\Microsoft Office\MEDIA\CAGCAT10\j0285698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026692"/>
            <a:ext cx="1274515" cy="1362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左中かっこ 8"/>
          <p:cNvSpPr/>
          <p:nvPr/>
        </p:nvSpPr>
        <p:spPr>
          <a:xfrm>
            <a:off x="1475656" y="4149080"/>
            <a:ext cx="72008" cy="115212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91467" y="4653136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定数１０ｍ</a:t>
            </a:r>
            <a:endParaRPr kumimoji="1" lang="ja-JP" altLang="en-US" dirty="0"/>
          </a:p>
        </p:txBody>
      </p:sp>
      <p:sp>
        <p:nvSpPr>
          <p:cNvPr id="11" name="左中かっこ 10"/>
          <p:cNvSpPr/>
          <p:nvPr/>
        </p:nvSpPr>
        <p:spPr>
          <a:xfrm>
            <a:off x="4499992" y="4149080"/>
            <a:ext cx="72008" cy="115212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470251" y="4645616"/>
            <a:ext cx="1317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定数１０ｍ</a:t>
            </a:r>
            <a:endParaRPr kumimoji="1" lang="ja-JP" altLang="en-US" dirty="0"/>
          </a:p>
        </p:txBody>
      </p:sp>
      <p:sp>
        <p:nvSpPr>
          <p:cNvPr id="13" name="左中かっこ 12"/>
          <p:cNvSpPr/>
          <p:nvPr/>
        </p:nvSpPr>
        <p:spPr>
          <a:xfrm>
            <a:off x="1979712" y="2636912"/>
            <a:ext cx="144016" cy="151216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左中かっこ 13"/>
          <p:cNvSpPr/>
          <p:nvPr/>
        </p:nvSpPr>
        <p:spPr>
          <a:xfrm>
            <a:off x="4788024" y="3026692"/>
            <a:ext cx="72008" cy="112238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867531" y="3068960"/>
            <a:ext cx="968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１８０ｃｍ</a:t>
            </a:r>
            <a:endParaRPr kumimoji="1" lang="ja-JP" altLang="en-US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661085" y="346698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１５０ｃｍ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42427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sz="3200" dirty="0" smtClean="0"/>
              <a:t>＊１００万円で１０万円儲けたい</a:t>
            </a:r>
            <a:r>
              <a:rPr lang="ja-JP" altLang="en-US" sz="3200" dirty="0" smtClean="0"/>
              <a:t>ばあい</a:t>
            </a:r>
            <a:endParaRPr lang="en-US" altLang="ja-JP" sz="3200" dirty="0" smtClean="0"/>
          </a:p>
          <a:p>
            <a:pPr marL="0" indent="0">
              <a:buNone/>
            </a:pPr>
            <a:endParaRPr kumimoji="1" lang="en-US" altLang="ja-JP" sz="3200" dirty="0"/>
          </a:p>
          <a:p>
            <a:pPr marL="0" indent="0">
              <a:buNone/>
            </a:pPr>
            <a:r>
              <a:rPr lang="ja-JP" altLang="en-US" sz="3200" dirty="0" smtClean="0"/>
              <a:t>　月次収益率１０％　＝平均１０％値上がり　</a:t>
            </a:r>
            <a:endParaRPr lang="en-US" altLang="ja-JP" sz="3200" dirty="0" smtClean="0"/>
          </a:p>
          <a:p>
            <a:pPr marL="0" indent="0">
              <a:buNone/>
            </a:pPr>
            <a:endParaRPr kumimoji="1" lang="en-US" altLang="ja-JP" sz="3200" dirty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S.D</a:t>
            </a:r>
            <a:r>
              <a:rPr kumimoji="1" lang="ja-JP" altLang="en-US" dirty="0" smtClean="0"/>
              <a:t>で株のボラティリティをみよう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40944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ja-JP" altLang="en-US" dirty="0" smtClean="0"/>
              <a:t>月次収益率＝</a:t>
            </a:r>
            <a:r>
              <a:rPr kumimoji="1" lang="en-US" altLang="ja-JP" dirty="0" smtClean="0"/>
              <a:t>10</a:t>
            </a:r>
            <a:r>
              <a:rPr lang="ja-JP" altLang="en-US" dirty="0" smtClean="0"/>
              <a:t>％　→　１００万で１０万円もうかるよ！</a:t>
            </a:r>
            <a:endParaRPr lang="en-US" altLang="ja-JP" dirty="0" smtClean="0"/>
          </a:p>
          <a:p>
            <a:endParaRPr kumimoji="1" lang="en-US" altLang="ja-JP" dirty="0"/>
          </a:p>
          <a:p>
            <a:pPr marL="0" indent="0">
              <a:buNone/>
            </a:pPr>
            <a:r>
              <a:rPr lang="ja-JP" altLang="en-US" dirty="0" smtClean="0"/>
              <a:t>　　　　　　　　　でも</a:t>
            </a:r>
            <a:r>
              <a:rPr lang="en-US" altLang="ja-JP" dirty="0" smtClean="0"/>
              <a:t>……</a:t>
            </a:r>
          </a:p>
          <a:p>
            <a:endParaRPr kumimoji="1" lang="en-US" altLang="ja-JP" dirty="0"/>
          </a:p>
          <a:p>
            <a:r>
              <a:rPr lang="en-US" altLang="ja-JP" dirty="0" smtClean="0"/>
              <a:t>S.D</a:t>
            </a:r>
            <a:r>
              <a:rPr lang="ja-JP" altLang="en-US" dirty="0" smtClean="0"/>
              <a:t>　は２０％だとしたら</a:t>
            </a:r>
            <a:r>
              <a:rPr lang="en-US" altLang="ja-JP" dirty="0" smtClean="0"/>
              <a:t>…</a:t>
            </a:r>
            <a:r>
              <a:rPr lang="ja-JP" altLang="en-US" dirty="0" smtClean="0"/>
              <a:t>　マイナス１０％　可能性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　　　　　　　　　　　　　　　　　　　（</a:t>
            </a:r>
            <a:r>
              <a:rPr kumimoji="1" lang="en-US" altLang="ja-JP" dirty="0" smtClean="0"/>
              <a:t>S.D</a:t>
            </a:r>
            <a:r>
              <a:rPr kumimoji="1" lang="ja-JP" altLang="en-US" dirty="0" smtClean="0"/>
              <a:t>２０％－平均１０％）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　　　　　　　　　　　　　　　　　プラス１０％　可能性も</a:t>
            </a: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 smtClean="0"/>
              <a:t>　　　　　　　　　　　　</a:t>
            </a:r>
            <a:r>
              <a:rPr kumimoji="1" lang="en-US" altLang="ja-JP" i="1" dirty="0" smtClean="0"/>
              <a:t>S.D</a:t>
            </a:r>
            <a:r>
              <a:rPr kumimoji="1" lang="ja-JP" altLang="en-US" i="1" dirty="0" smtClean="0"/>
              <a:t>はリスク指標　</a:t>
            </a:r>
            <a:endParaRPr kumimoji="1" lang="en-US" altLang="ja-JP" i="1" dirty="0" smtClean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0790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971600" y="2060848"/>
            <a:ext cx="7408333" cy="3450696"/>
          </a:xfrm>
        </p:spPr>
        <p:txBody>
          <a:bodyPr/>
          <a:lstStyle/>
          <a:p>
            <a:r>
              <a:rPr kumimoji="1" lang="ja-JP" altLang="en-US" dirty="0" smtClean="0"/>
              <a:t>ボラティリティ　１０</a:t>
            </a:r>
            <a:r>
              <a:rPr kumimoji="1" lang="en-US" altLang="ja-JP" dirty="0" smtClean="0"/>
              <a:t>% </a:t>
            </a:r>
            <a:r>
              <a:rPr kumimoji="1" lang="ja-JP" altLang="en-US" dirty="0" err="1" smtClean="0"/>
              <a:t>ってのは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　　　　　　　　　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　平均から</a:t>
            </a:r>
            <a:r>
              <a:rPr lang="ja-JP" altLang="en-US" dirty="0" smtClean="0"/>
              <a:t>１０％</a:t>
            </a:r>
            <a:r>
              <a:rPr lang="en-US" altLang="ja-JP" dirty="0" smtClean="0"/>
              <a:t>×</a:t>
            </a:r>
            <a:r>
              <a:rPr lang="ja-JP" altLang="en-US" dirty="0" smtClean="0"/>
              <a:t>２＝２０％以上　下回ることは</a:t>
            </a:r>
            <a:r>
              <a:rPr lang="ja-JP" altLang="en-US" dirty="0" smtClean="0"/>
              <a:t>ない</a:t>
            </a:r>
            <a:endParaRPr lang="en-US" altLang="ja-JP" dirty="0" smtClean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r>
              <a:rPr kumimoji="1" lang="en-US" altLang="ja-JP" dirty="0" smtClean="0"/>
              <a:t>※</a:t>
            </a:r>
            <a:r>
              <a:rPr kumimoji="1" lang="ja-JP" altLang="en-US" dirty="0" smtClean="0"/>
              <a:t>ボラティリティの２倍以上はほとんどない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＝２</a:t>
            </a:r>
            <a:r>
              <a:rPr lang="en-US" altLang="ja-JP" dirty="0" smtClean="0"/>
              <a:t>σ</a:t>
            </a:r>
            <a:r>
              <a:rPr lang="ja-JP" altLang="en-US" dirty="0" smtClean="0"/>
              <a:t>区間</a:t>
            </a:r>
            <a:r>
              <a:rPr lang="ja-JP" altLang="en-US" dirty="0"/>
              <a:t>で</a:t>
            </a:r>
            <a:r>
              <a:rPr lang="ja-JP" altLang="en-US" dirty="0" smtClean="0"/>
              <a:t>は９５％が含まれるから→あとでやります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36696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yoka\Downloads\volla0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43624"/>
            <a:ext cx="8784976" cy="671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93791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2987824" y="3356992"/>
            <a:ext cx="7408333" cy="1041565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 smtClean="0"/>
              <a:t>問題演習　エクセルへ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783416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ウェーブ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96</TotalTime>
  <Words>126</Words>
  <Application>Microsoft Office PowerPoint</Application>
  <PresentationFormat>画面に合わせる (4:3)</PresentationFormat>
  <Paragraphs>59</Paragraphs>
  <Slides>15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16" baseType="lpstr">
      <vt:lpstr>ウェーブ</vt:lpstr>
      <vt:lpstr>統計学入門　４－１０章</vt:lpstr>
      <vt:lpstr>「標準偏差」の復習</vt:lpstr>
      <vt:lpstr>標準偏差（応用）</vt:lpstr>
      <vt:lpstr>身長の標準偏差は？</vt:lpstr>
      <vt:lpstr>S.Dで株のボラティリティをみよう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正規分布と標準正規分布</vt:lpstr>
      <vt:lpstr>推定で予測しよう</vt:lpstr>
      <vt:lpstr>PowerPoint プレゼンテーション</vt:lpstr>
      <vt:lpstr>区間推定</vt:lpstr>
      <vt:lpstr>PowerPoint プレゼンテーション</vt:lpstr>
      <vt:lpstr>PowerPoint プレゼンテーション</vt:lpstr>
    </vt:vector>
  </TitlesOfParts>
  <Company>国立大学法人 小樽商科大学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統計学入門　４－１０章</dc:title>
  <dc:creator>Room203-user</dc:creator>
  <cp:lastModifiedBy>seraph</cp:lastModifiedBy>
  <cp:revision>11</cp:revision>
  <dcterms:created xsi:type="dcterms:W3CDTF">2013-04-18T09:42:31Z</dcterms:created>
  <dcterms:modified xsi:type="dcterms:W3CDTF">2013-04-18T16:47:42Z</dcterms:modified>
</cp:coreProperties>
</file>