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D9CE8-CBF4-4554-99DA-FF5A1114913F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CB35E-B425-410C-91C8-24A3880A8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42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B35E-B425-410C-91C8-24A3880A8A3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8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C4A562-2C5D-42FD-98A4-0BC8412C91A9}" type="datetimeFigureOut">
              <a:rPr kumimoji="1" lang="ja-JP" altLang="en-US" smtClean="0"/>
              <a:t>2013/4/11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C0BF99-20B5-47F2-A33E-ABB00B6E4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7744" y="1844824"/>
            <a:ext cx="6172200" cy="1080120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6600" dirty="0" smtClean="0">
                <a:latin typeface="ＤＦ特太ゴシック体" pitchFamily="49" charset="-128"/>
                <a:ea typeface="ＤＦ特太ゴシック体" pitchFamily="49" charset="-128"/>
              </a:rPr>
              <a:t>サブゼミ　統計</a:t>
            </a:r>
            <a:r>
              <a:rPr kumimoji="1" lang="en-US" altLang="ja-JP" sz="6600" dirty="0" smtClean="0">
                <a:latin typeface="ＤＦ特太ゴシック体" pitchFamily="49" charset="-128"/>
                <a:ea typeface="ＤＦ特太ゴシック体" pitchFamily="49" charset="-128"/>
              </a:rPr>
              <a:t/>
            </a:r>
            <a:br>
              <a:rPr kumimoji="1" lang="en-US" altLang="ja-JP" sz="6600" dirty="0" smtClean="0">
                <a:latin typeface="ＤＦ特太ゴシック体" pitchFamily="49" charset="-128"/>
                <a:ea typeface="ＤＦ特太ゴシック体" pitchFamily="49" charset="-128"/>
              </a:rPr>
            </a:br>
            <a:endParaRPr kumimoji="1" lang="ja-JP" altLang="en-US" sz="6600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7236296" cy="1371600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～</a:t>
            </a:r>
            <a:r>
              <a:rPr kumimoji="1"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第１回～</a:t>
            </a:r>
          </a:p>
          <a:p>
            <a:pPr algn="ctr"/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データを雰囲気でつかめるようになる</a:t>
            </a:r>
            <a:endParaRPr kumimoji="1" lang="ja-JP" altLang="en-US" sz="3200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9872" y="5230941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>
                <a:latin typeface="ＤＦ特太ゴシック体" pitchFamily="49" charset="-128"/>
                <a:ea typeface="ＤＦ特太ゴシック体" pitchFamily="49" charset="-128"/>
              </a:rPr>
              <a:t>2013/4/13(</a:t>
            </a:r>
            <a:r>
              <a:rPr kumimoji="1"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土</a:t>
            </a:r>
            <a:r>
              <a:rPr kumimoji="1" lang="en-US" altLang="ja-JP" dirty="0" smtClean="0">
                <a:latin typeface="ＤＦ特太ゴシック体" pitchFamily="49" charset="-128"/>
                <a:ea typeface="ＤＦ特太ゴシック体" pitchFamily="49" charset="-128"/>
              </a:rPr>
              <a:t>)</a:t>
            </a:r>
            <a:r>
              <a:rPr kumimoji="1"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＠</a:t>
            </a:r>
            <a:r>
              <a:rPr kumimoji="1" lang="en-US" altLang="ja-JP" dirty="0" smtClean="0">
                <a:latin typeface="ＤＦ特太ゴシック体" pitchFamily="49" charset="-128"/>
                <a:ea typeface="ＤＦ特太ゴシック体" pitchFamily="49" charset="-128"/>
              </a:rPr>
              <a:t>272</a:t>
            </a:r>
          </a:p>
          <a:p>
            <a:pPr algn="r"/>
            <a:r>
              <a:rPr kumimoji="1"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横濱大成</a:t>
            </a:r>
            <a:endParaRPr kumimoji="1" lang="ja-JP" altLang="en-US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まとめ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2728" y="11247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・統計で雰囲気をつかめる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728" y="29249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Excel</a:t>
            </a:r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が便利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2728" y="492461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・コレは入り口！！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2472" y="2093947"/>
            <a:ext cx="637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→母体を集める必要性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2848" y="3883407"/>
            <a:ext cx="637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→関数を覚えるだけ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2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次回予告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242088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さ</a:t>
            </a:r>
            <a:r>
              <a:rPr lang="ja-JP" altLang="en-US" sz="7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おりん宜しく！</a:t>
            </a:r>
            <a:endParaRPr kumimoji="1" lang="ja-JP" altLang="en-US" sz="7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4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54292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おさらい　語句の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整理　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分</a:t>
            </a:r>
            <a:endParaRPr kumimoji="1" lang="en-US" altLang="ja-JP" sz="40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演習（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Excel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つかうよー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　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分</a:t>
            </a:r>
            <a:endParaRPr kumimoji="1" lang="en-US" altLang="ja-JP" sz="40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回まとめ　</a:t>
            </a:r>
            <a:r>
              <a:rPr lang="en-US" altLang="ja-JP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分</a:t>
            </a:r>
            <a:endParaRPr lang="en-US" altLang="ja-JP" sz="40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次回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予告 </a:t>
            </a:r>
            <a:r>
              <a:rPr lang="en-US" altLang="ja-JP" sz="4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分</a:t>
            </a:r>
            <a:endParaRPr kumimoji="1" lang="ja-JP" altLang="en-US" sz="40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１．おさらい　語句の整理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平均値</a:t>
            </a:r>
            <a:endParaRPr kumimoji="1" lang="en-US" altLang="ja-JP" sz="4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中央値</a:t>
            </a:r>
            <a:endParaRPr lang="en-US" altLang="ja-JP" sz="4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標準偏差→ばらつきを示す</a:t>
            </a:r>
            <a:endParaRPr kumimoji="1" lang="en-US" altLang="ja-JP" sz="4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4000" dirty="0" smtClean="0">
                <a:latin typeface="HG丸ｺﾞｼｯｸM-PRO" pitchFamily="50" charset="-128"/>
                <a:ea typeface="HG丸ｺﾞｼｯｸM-PRO" pitchFamily="50" charset="-128"/>
              </a:rPr>
              <a:t>PER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kumimoji="1" lang="en-US" altLang="ja-JP" sz="40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株</a:t>
            </a:r>
            <a:r>
              <a:rPr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あたり</a:t>
            </a:r>
            <a:r>
              <a:rPr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の利益</a:t>
            </a:r>
            <a:endParaRPr kumimoji="1" lang="en-US" altLang="ja-JP" sz="4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4000" dirty="0" smtClean="0">
                <a:latin typeface="HG丸ｺﾞｼｯｸM-PRO" pitchFamily="50" charset="-128"/>
                <a:ea typeface="HG丸ｺﾞｼｯｸM-PRO" pitchFamily="50" charset="-128"/>
              </a:rPr>
              <a:t>PBR</a:t>
            </a:r>
            <a:r>
              <a:rPr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40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以下ほど安定性高し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2987824" y="1788785"/>
            <a:ext cx="576064" cy="945396"/>
          </a:xfrm>
          <a:prstGeom prst="rightBrace">
            <a:avLst>
              <a:gd name="adj1" fmla="val 8333"/>
              <a:gd name="adj2" fmla="val 4892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5896" y="185701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二つ合わせて見る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88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4000" dirty="0">
                <a:latin typeface="HG丸ｺﾞｼｯｸM-PRO" pitchFamily="50" charset="-128"/>
                <a:ea typeface="HG丸ｺﾞｼｯｸM-PRO" pitchFamily="50" charset="-128"/>
              </a:rPr>
              <a:t>2.</a:t>
            </a:r>
            <a:r>
              <a:rPr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演習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2083640"/>
            <a:ext cx="8568952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000" dirty="0">
                <a:latin typeface="HG丸ｺﾞｼｯｸM-PRO" pitchFamily="50" charset="-128"/>
                <a:ea typeface="HG丸ｺﾞｼｯｸM-PRO" pitchFamily="50" charset="-128"/>
              </a:rPr>
              <a:t>雰囲気</a:t>
            </a:r>
            <a:r>
              <a:rPr lang="ja-JP" altLang="en-US" sz="6000" dirty="0" smtClean="0">
                <a:latin typeface="HG丸ｺﾞｼｯｸM-PRO" pitchFamily="50" charset="-128"/>
                <a:ea typeface="HG丸ｺﾞｼｯｸM-PRO" pitchFamily="50" charset="-128"/>
              </a:rPr>
              <a:t>をつかんでみよう</a:t>
            </a:r>
            <a:endParaRPr kumimoji="1" lang="ja-JP" altLang="en-US" sz="6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8" y="4063989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atin typeface="HG丸ｺﾞｼｯｸM-PRO" pitchFamily="50" charset="-128"/>
                <a:ea typeface="HG丸ｺﾞｼｯｸM-PRO" pitchFamily="50" charset="-128"/>
              </a:rPr>
              <a:t>～あなたは投資家～</a:t>
            </a:r>
            <a:endParaRPr kumimoji="1" lang="ja-JP" altLang="en-US" sz="4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6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yokujitsu\Downloads\ScreenShot\2013y04m11d_1801240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4"/>
            <a:ext cx="9144000" cy="685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-496602" y="1772816"/>
            <a:ext cx="984917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わからない</a:t>
            </a:r>
            <a:endParaRPr lang="ja-JP" altLang="en-US" sz="1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4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551723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配付データをご覧ください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990539" y="2761729"/>
            <a:ext cx="864096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43" y="1650722"/>
            <a:ext cx="3677805" cy="3638798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259632" y="188640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そこで・・・</a:t>
            </a:r>
            <a:endParaRPr kumimoji="1" lang="ja-JP" altLang="en-US" sz="80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2" name="Picture 4" descr="C:\Users\ryokujitsu\Downloads\ScreenShot\2013y04m11d_1801240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6" y="1650722"/>
            <a:ext cx="3675429" cy="363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5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-234280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統計を切り口に雰囲気をつかもう</a:t>
            </a:r>
            <a:endParaRPr kumimoji="1" lang="ja-JP" altLang="en-US" sz="4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74" name="Picture 2" descr="C:\Users\ryokujitsu\Downloads\ScreenShot\2013y04m11d_1752284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784"/>
            <a:ext cx="9144000" cy="588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平均値と中央値を求める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4098" name="Picture 2" descr="C:\Users\ryokujitsu\Downloads\ScreenShot\2013y04m11d_175437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895117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275856" y="2060848"/>
            <a:ext cx="22322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699072" y="2434352"/>
            <a:ext cx="1584176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3528" y="41490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平均値：　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=AVERAGE</a:t>
            </a:r>
            <a:endParaRPr kumimoji="1"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469076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中央値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：　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=MEDIAN</a:t>
            </a:r>
            <a:endParaRPr kumimoji="1"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85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平均値と中央値を求める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122" name="Picture 2" descr="C:\Users\ryokujitsu\Downloads\ScreenShot\2013y04m11d_1758368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121718" cy="23042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07504" y="3356992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・株価から→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4466341"/>
            <a:ext cx="449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PER</a:t>
            </a:r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から→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5589240"/>
            <a:ext cx="449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PBR</a:t>
            </a:r>
            <a:r>
              <a:rPr lang="ja-JP" altLang="en-US" sz="4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から→</a:t>
            </a:r>
            <a:endParaRPr kumimoji="1" lang="ja-JP" altLang="en-US" sz="4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5936" y="342900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大きな偏り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が</a:t>
            </a:r>
            <a:r>
              <a:rPr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ある！</a:t>
            </a:r>
            <a:endParaRPr kumimoji="1"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5936" y="4581128"/>
            <a:ext cx="4995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安定している企業も！</a:t>
            </a:r>
            <a:endParaRPr kumimoji="1" lang="en-US" altLang="ja-JP" sz="36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業界全体で</a:t>
            </a:r>
            <a:r>
              <a:rPr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はそれほどでもないな！</a:t>
            </a:r>
            <a:endParaRPr kumimoji="1"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271" y="1520785"/>
            <a:ext cx="89723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雰囲気がつかめた</a:t>
            </a:r>
            <a:endParaRPr lang="ja-JP" alt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37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166</Words>
  <Application>Microsoft Office PowerPoint</Application>
  <PresentationFormat>画面に合わせる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スパイス</vt:lpstr>
      <vt:lpstr>サブゼミ　統計 </vt:lpstr>
      <vt:lpstr>PowerPoint プレゼンテーション</vt:lpstr>
      <vt:lpstr>１．おさらい　語句の整理</vt:lpstr>
      <vt:lpstr>2.演習</vt:lpstr>
      <vt:lpstr>PowerPoint プレゼンテーション</vt:lpstr>
      <vt:lpstr>PowerPoint プレゼンテーション</vt:lpstr>
      <vt:lpstr>統計を切り口に雰囲気をつかもう</vt:lpstr>
      <vt:lpstr>平均値と中央値を求める</vt:lpstr>
      <vt:lpstr>平均値と中央値を求める</vt:lpstr>
      <vt:lpstr>まとめ</vt:lpstr>
      <vt:lpstr>次回予告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サブゼミ　統計 </dc:title>
  <dc:creator>owner</dc:creator>
  <cp:lastModifiedBy>ryokujitsu</cp:lastModifiedBy>
  <cp:revision>13</cp:revision>
  <dcterms:created xsi:type="dcterms:W3CDTF">2013-04-11T00:42:51Z</dcterms:created>
  <dcterms:modified xsi:type="dcterms:W3CDTF">2013-04-11T09:30:13Z</dcterms:modified>
</cp:coreProperties>
</file>